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59" r:id="rId6"/>
    <p:sldId id="268" r:id="rId7"/>
    <p:sldId id="260" r:id="rId8"/>
    <p:sldId id="261" r:id="rId9"/>
    <p:sldId id="284" r:id="rId10"/>
    <p:sldId id="28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A663-9ADC-4BDE-BBAB-EAE6FCB9FBF2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0260A-45A5-4A30-ACCA-30AEA4C0DB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reativepath.co.i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4038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C</a:t>
            </a:r>
            <a:r>
              <a:rPr lang="en-US" dirty="0" smtClean="0"/>
              <a:t>reative </a:t>
            </a:r>
            <a:r>
              <a:rPr lang="en-US" dirty="0" smtClean="0">
                <a:solidFill>
                  <a:schemeClr val="accent6"/>
                </a:solidFill>
              </a:rPr>
              <a:t>P</a:t>
            </a:r>
            <a:r>
              <a:rPr lang="en-US" dirty="0" smtClean="0"/>
              <a:t>ath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/>
              <a:t>olutions</a:t>
            </a:r>
            <a:br>
              <a:rPr lang="en-US" dirty="0" smtClean="0"/>
            </a:br>
            <a:r>
              <a:rPr lang="en-US" dirty="0" smtClean="0"/>
              <a:t>Presents</a:t>
            </a:r>
            <a:br>
              <a:rPr lang="en-US" dirty="0" smtClean="0"/>
            </a:br>
            <a:r>
              <a:rPr lang="en-US" dirty="0" smtClean="0">
                <a:solidFill>
                  <a:schemeClr val="accent6"/>
                </a:solidFill>
              </a:rPr>
              <a:t>Transport Cost Management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n</a:t>
            </a:r>
            <a:r>
              <a:rPr lang="en-US" dirty="0" smtClean="0">
                <a:solidFill>
                  <a:schemeClr val="accent6"/>
                </a:solidFill>
              </a:rPr>
              <a:t> E</a:t>
            </a:r>
            <a:r>
              <a:rPr lang="en-US" dirty="0" smtClean="0">
                <a:solidFill>
                  <a:schemeClr val="bg1"/>
                </a:solidFill>
              </a:rPr>
              <a:t>xclusive </a:t>
            </a:r>
            <a:r>
              <a:rPr lang="en-US" dirty="0" smtClean="0">
                <a:solidFill>
                  <a:schemeClr val="accent6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oftware Module </a:t>
            </a:r>
            <a:r>
              <a:rPr lang="en-US" dirty="0" smtClean="0">
                <a:solidFill>
                  <a:schemeClr val="accent6"/>
                </a:solidFill>
              </a:rPr>
              <a:t>Transports and </a:t>
            </a:r>
            <a:r>
              <a:rPr lang="en-US" dirty="0" err="1" smtClean="0">
                <a:solidFill>
                  <a:schemeClr val="accent6"/>
                </a:solidFill>
              </a:rPr>
              <a:t>Travellers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2700" dirty="0" smtClean="0">
                <a:solidFill>
                  <a:schemeClr val="accent6"/>
                </a:solidFill>
              </a:rPr>
              <a:t>www.creativepath.co.in</a:t>
            </a:r>
            <a:endParaRPr lang="en-US" sz="2700" dirty="0">
              <a:solidFill>
                <a:schemeClr val="accent6"/>
              </a:solidFill>
            </a:endParaRPr>
          </a:p>
        </p:txBody>
      </p:sp>
      <p:pic>
        <p:nvPicPr>
          <p:cNvPr id="5" name="Picture 4" descr="Connec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793846"/>
            <a:ext cx="2466975" cy="1499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Know us More and our products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IN" dirty="0" smtClean="0"/>
              <a:t>We are pioneer company working in different domain like Textiles, Retail, </a:t>
            </a:r>
            <a:r>
              <a:rPr lang="en-IN" dirty="0" err="1" smtClean="0"/>
              <a:t>Jewelry</a:t>
            </a:r>
            <a:r>
              <a:rPr lang="en-IN" dirty="0" smtClean="0"/>
              <a:t>, Finance etc to name a few</a:t>
            </a:r>
          </a:p>
          <a:p>
            <a:r>
              <a:rPr lang="en-IN" dirty="0" smtClean="0"/>
              <a:t>Visit US for more detail at </a:t>
            </a:r>
            <a:r>
              <a:rPr lang="en-IN" dirty="0" err="1" smtClean="0">
                <a:hlinkClick r:id="rId2"/>
              </a:rPr>
              <a:t>www.creativepath.co.in</a:t>
            </a:r>
            <a:endParaRPr lang="en-IN" dirty="0" smtClean="0"/>
          </a:p>
          <a:p>
            <a:r>
              <a:rPr lang="en-IN" dirty="0" smtClean="0"/>
              <a:t>0261-2910144</a:t>
            </a:r>
          </a:p>
          <a:p>
            <a:r>
              <a:rPr lang="en-IN" dirty="0" smtClean="0"/>
              <a:t>08128013344</a:t>
            </a:r>
          </a:p>
          <a:p>
            <a:r>
              <a:rPr lang="en-IN" dirty="0" smtClean="0">
                <a:solidFill>
                  <a:srgbClr val="00B050"/>
                </a:solidFill>
              </a:rPr>
              <a:t>Wish you happy journey ahead with </a:t>
            </a:r>
            <a:r>
              <a:rPr lang="en-IN" dirty="0" err="1" smtClean="0">
                <a:solidFill>
                  <a:srgbClr val="00B050"/>
                </a:solidFill>
              </a:rPr>
              <a:t>Easysale</a:t>
            </a:r>
            <a:endParaRPr lang="en-IN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Getting Start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2057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Costing and Cost Management is extremely important today for any business to survive and grow</a:t>
            </a:r>
          </a:p>
          <a:p>
            <a:r>
              <a:rPr lang="en-US" sz="2400" dirty="0" smtClean="0">
                <a:solidFill>
                  <a:schemeClr val="accent6"/>
                </a:solidFill>
              </a:rPr>
              <a:t>Our system is aimed to help Transport and travel industry to control cost on their vehicles, avoid loss, theft and waste</a:t>
            </a:r>
          </a:p>
        </p:txBody>
      </p:sp>
      <p:pic>
        <p:nvPicPr>
          <p:cNvPr id="4" name="Picture 3" descr="Log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429000"/>
            <a:ext cx="357187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Manage your vehicle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619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Vehicle master with various important dates of renewal</a:t>
            </a:r>
          </a:p>
        </p:txBody>
      </p:sp>
      <p:pic>
        <p:nvPicPr>
          <p:cNvPr id="6" name="Picture 5" descr="tm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438400"/>
            <a:ext cx="64770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Driver Management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1"/>
            <a:ext cx="8229600" cy="685799"/>
          </a:xfrm>
        </p:spPr>
        <p:txBody>
          <a:bodyPr>
            <a:normAutofit/>
          </a:bodyPr>
          <a:lstStyle/>
          <a:p>
            <a:r>
              <a:rPr lang="en-IN" dirty="0" smtClean="0"/>
              <a:t>Drivers their Presence, advances and salaries</a:t>
            </a:r>
            <a:endParaRPr lang="en-IN" dirty="0"/>
          </a:p>
        </p:txBody>
      </p:sp>
      <p:pic>
        <p:nvPicPr>
          <p:cNvPr id="4" name="Picture 3" descr="UserMgm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11" y="2057400"/>
            <a:ext cx="7810078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Tyre</a:t>
            </a:r>
            <a:r>
              <a:rPr lang="en-US" dirty="0" smtClean="0"/>
              <a:t>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9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Manage </a:t>
            </a:r>
            <a:r>
              <a:rPr lang="en-US" sz="2400" dirty="0" err="1" smtClean="0"/>
              <a:t>tyres</a:t>
            </a:r>
            <a:r>
              <a:rPr lang="en-US" sz="2400" dirty="0" smtClean="0"/>
              <a:t> and their replacement, avoid theft, loss</a:t>
            </a:r>
            <a:endParaRPr lang="en-US" sz="2400" dirty="0"/>
          </a:p>
        </p:txBody>
      </p:sp>
      <p:pic>
        <p:nvPicPr>
          <p:cNvPr id="4" name="Picture 3" descr="MainFo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05001"/>
            <a:ext cx="7162800" cy="4520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Trip Management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685800"/>
          </a:xfrm>
        </p:spPr>
        <p:txBody>
          <a:bodyPr/>
          <a:lstStyle/>
          <a:p>
            <a:r>
              <a:rPr lang="en-IN" dirty="0" smtClean="0"/>
              <a:t>Know and control cost of each Trip</a:t>
            </a:r>
            <a:endParaRPr lang="en-IN" dirty="0"/>
          </a:p>
        </p:txBody>
      </p:sp>
      <p:pic>
        <p:nvPicPr>
          <p:cNvPr id="4" name="Picture 3" descr="POFo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11" y="2209800"/>
            <a:ext cx="7810078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 wise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Detailes</a:t>
            </a:r>
            <a:r>
              <a:rPr lang="en-US" sz="2400" dirty="0" smtClean="0"/>
              <a:t> and summary of cost vehicle wise</a:t>
            </a:r>
            <a:endParaRPr lang="en-US" sz="2400" dirty="0"/>
          </a:p>
        </p:txBody>
      </p:sp>
      <p:pic>
        <p:nvPicPr>
          <p:cNvPr id="4" name="Picture 3" descr="Purcha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09800"/>
            <a:ext cx="7391400" cy="4114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Driver Salaries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609599"/>
          </a:xfrm>
        </p:spPr>
        <p:txBody>
          <a:bodyPr>
            <a:normAutofit/>
          </a:bodyPr>
          <a:lstStyle/>
          <a:p>
            <a:r>
              <a:rPr lang="en-US" sz="2400" spc="-150" dirty="0" smtClean="0"/>
              <a:t>Driver salaries with Advances given for Trip and attendance</a:t>
            </a:r>
          </a:p>
        </p:txBody>
      </p:sp>
      <p:pic>
        <p:nvPicPr>
          <p:cNvPr id="4" name="Picture 3" descr="Barcode_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57400"/>
            <a:ext cx="6989241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Price of Software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IN" dirty="0" smtClean="0"/>
          </a:p>
          <a:p>
            <a:pPr algn="ctr"/>
            <a:endParaRPr lang="en-IN" dirty="0" smtClean="0"/>
          </a:p>
          <a:p>
            <a:pPr algn="ctr">
              <a:buNone/>
            </a:pPr>
            <a:r>
              <a:rPr lang="en-IN" dirty="0" smtClean="0"/>
              <a:t>An absolutely trivial price</a:t>
            </a:r>
          </a:p>
          <a:p>
            <a:pPr algn="ctr">
              <a:buNone/>
            </a:pPr>
            <a:endParaRPr lang="en-IN" dirty="0" smtClean="0"/>
          </a:p>
          <a:p>
            <a:pPr algn="ctr">
              <a:buNone/>
            </a:pPr>
            <a:r>
              <a:rPr lang="en-IN" dirty="0" smtClean="0"/>
              <a:t>4990/- INR Only</a:t>
            </a:r>
            <a:endParaRPr lang="en-I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160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Creative Path Solutions Presents Transport Cost Management An Exclusive Software Module Transports and Travellers www.creativepath.co.in</vt:lpstr>
      <vt:lpstr>Getting Start</vt:lpstr>
      <vt:lpstr>Manage your vehicle details</vt:lpstr>
      <vt:lpstr>Driver Management</vt:lpstr>
      <vt:lpstr>Tyre Management</vt:lpstr>
      <vt:lpstr>Trip Management</vt:lpstr>
      <vt:lpstr>Vehicle wise cost</vt:lpstr>
      <vt:lpstr>Driver Salaries</vt:lpstr>
      <vt:lpstr>Price of Software</vt:lpstr>
      <vt:lpstr>Know us More and our products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Proven Benefits of Easysale</dc:title>
  <dc:creator>ABC</dc:creator>
  <cp:lastModifiedBy>admin</cp:lastModifiedBy>
  <cp:revision>186</cp:revision>
  <dcterms:created xsi:type="dcterms:W3CDTF">2012-02-01T10:21:21Z</dcterms:created>
  <dcterms:modified xsi:type="dcterms:W3CDTF">2015-03-16T04:46:00Z</dcterms:modified>
</cp:coreProperties>
</file>